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comments/comment15.xml" ContentType="application/vnd.openxmlformats-officedocument.presentationml.comments+xml"/>
  <Override PartName="/ppt/comments/comment16.xml" ContentType="application/vnd.openxmlformats-officedocument.presentationml.comments+xml"/>
  <Override PartName="/ppt/comments/comment17.xml" ContentType="application/vnd.openxmlformats-officedocument.presentationml.comments+xml"/>
  <Override PartName="/ppt/comments/comment18.xml" ContentType="application/vnd.openxmlformats-officedocument.presentationml.comments+xml"/>
  <Override PartName="/ppt/comments/comment19.xml" ContentType="application/vnd.openxmlformats-officedocument.presentationml.comments+xml"/>
  <Override PartName="/ppt/comments/comment20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9" r:id="rId5"/>
    <p:sldId id="294" r:id="rId6"/>
    <p:sldId id="285" r:id="rId7"/>
    <p:sldId id="312" r:id="rId8"/>
    <p:sldId id="314" r:id="rId9"/>
    <p:sldId id="280" r:id="rId10"/>
    <p:sldId id="313" r:id="rId11"/>
    <p:sldId id="316" r:id="rId12"/>
    <p:sldId id="305" r:id="rId13"/>
    <p:sldId id="295" r:id="rId14"/>
    <p:sldId id="308" r:id="rId15"/>
    <p:sldId id="303" r:id="rId16"/>
    <p:sldId id="311" r:id="rId17"/>
    <p:sldId id="310" r:id="rId18"/>
    <p:sldId id="307" r:id="rId19"/>
    <p:sldId id="301" r:id="rId20"/>
    <p:sldId id="300" r:id="rId21"/>
    <p:sldId id="299" r:id="rId22"/>
    <p:sldId id="302" r:id="rId23"/>
    <p:sldId id="30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a Melo" initials="GM" lastIdx="10" clrIdx="0">
    <p:extLst>
      <p:ext uri="{19B8F6BF-5375-455C-9EA6-DF929625EA0E}">
        <p15:presenceInfo xmlns:p15="http://schemas.microsoft.com/office/powerpoint/2012/main" userId="96d8cb575939bb1d" providerId="Windows Live"/>
      </p:ext>
    </p:extLst>
  </p:cmAuthor>
  <p:cmAuthor id="2" name="GUSTAVO MANOCCHIO ." initials="GM." lastIdx="13" clrIdx="1">
    <p:extLst>
      <p:ext uri="{19B8F6BF-5375-455C-9EA6-DF929625EA0E}">
        <p15:presenceInfo xmlns:p15="http://schemas.microsoft.com/office/powerpoint/2012/main" userId="GUSTAVO MANOCCHIO 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00A3FA"/>
    <a:srgbClr val="00A1D7"/>
    <a:srgbClr val="EEEEEE"/>
    <a:srgbClr val="2D4977"/>
    <a:srgbClr val="FF35D5"/>
    <a:srgbClr val="BD296C"/>
    <a:srgbClr val="CC00FF"/>
    <a:srgbClr val="781228"/>
    <a:srgbClr val="3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5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À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1-4793-956E-368CE4BBFFFC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1-4793-956E-368CE4BBF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6:34.809" idx="1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0:35.486" idx="9">
    <p:pos x="4672" y="1215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2:46.919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14.750" idx="6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58.518" idx="11">
    <p:pos x="10" y="10"/>
    <p:text>Abner e 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5:23.248" idx="1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6:26.708" idx="2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7:15.199" idx="3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25.255" idx="10">
    <p:pos x="10" y="10"/>
    <p:text>Leo e 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14.620" idx="9">
    <p:pos x="10" y="10"/>
    <p:text>LEO e 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55.984" idx="8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7:15.139" idx="2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37.151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8:23.899" idx="3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27:08.736" idx="8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49.693" idx="4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55.546" idx="5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4:04.899" idx="10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36.455" idx="12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54.025" idx="13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jpeg>
</file>

<file path=ppt/media/image3.png>
</file>

<file path=ppt/media/image30.jpeg>
</file>

<file path=ppt/media/image31.png>
</file>

<file path=ppt/media/image32.svg>
</file>

<file path=ppt/media/image33.jpeg>
</file>

<file path=ppt/media/image34.png>
</file>

<file path=ppt/media/image35.svg>
</file>

<file path=ppt/media/image36.jpeg>
</file>

<file path=ppt/media/image37.png>
</file>

<file path=ppt/media/image38.sv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jpeg>
</file>

<file path=ppt/media/image47.jpeg>
</file>

<file path=ppt/media/image48.jpe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png>
</file>

<file path=ppt/media/image78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21" Type="http://schemas.openxmlformats.org/officeDocument/2006/relationships/comments" Target="../comments/comment1.xml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comments" Target="../comments/comment10.xml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12" Type="http://schemas.openxmlformats.org/officeDocument/2006/relationships/image" Target="../media/image5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image" Target="../media/image49.png"/><Relationship Id="rId5" Type="http://schemas.openxmlformats.org/officeDocument/2006/relationships/image" Target="../media/image42.png"/><Relationship Id="rId10" Type="http://schemas.openxmlformats.org/officeDocument/2006/relationships/image" Target="../media/image21.png"/><Relationship Id="rId4" Type="http://schemas.openxmlformats.org/officeDocument/2006/relationships/image" Target="../media/image41.svg"/><Relationship Id="rId9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2.xml"/><Relationship Id="rId4" Type="http://schemas.openxmlformats.org/officeDocument/2006/relationships/image" Target="../media/image5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3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4.xml"/><Relationship Id="rId5" Type="http://schemas.openxmlformats.org/officeDocument/2006/relationships/image" Target="../media/image21.png"/><Relationship Id="rId4" Type="http://schemas.openxmlformats.org/officeDocument/2006/relationships/image" Target="../media/image6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5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6.xml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7.xml"/><Relationship Id="rId3" Type="http://schemas.openxmlformats.org/officeDocument/2006/relationships/image" Target="../media/image21.png"/><Relationship Id="rId7" Type="http://schemas.openxmlformats.org/officeDocument/2006/relationships/image" Target="../media/image70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8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9.xml"/><Relationship Id="rId4" Type="http://schemas.openxmlformats.org/officeDocument/2006/relationships/image" Target="../media/image7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0.xml"/><Relationship Id="rId4" Type="http://schemas.openxmlformats.org/officeDocument/2006/relationships/image" Target="../media/image7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76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75.sv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74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svg"/><Relationship Id="rId4" Type="http://schemas.openxmlformats.org/officeDocument/2006/relationships/image" Target="../media/image7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11" Type="http://schemas.openxmlformats.org/officeDocument/2006/relationships/comments" Target="../comments/comment3.xml"/><Relationship Id="rId5" Type="http://schemas.openxmlformats.org/officeDocument/2006/relationships/image" Target="../media/image25.jfif"/><Relationship Id="rId10" Type="http://schemas.openxmlformats.org/officeDocument/2006/relationships/image" Target="../media/image30.jpeg"/><Relationship Id="rId4" Type="http://schemas.openxmlformats.org/officeDocument/2006/relationships/image" Target="../media/image24.svg"/><Relationship Id="rId9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comments" Target="../comments/commen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1.xml"/><Relationship Id="rId4" Type="http://schemas.openxmlformats.org/officeDocument/2006/relationships/image" Target="../media/image3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comments" Target="../comments/comment5.xm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7" Type="http://schemas.openxmlformats.org/officeDocument/2006/relationships/comments" Target="../comments/comment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comments" Target="../comments/comment7.xml"/><Relationship Id="rId5" Type="http://schemas.openxmlformats.org/officeDocument/2006/relationships/image" Target="../media/image42.png"/><Relationship Id="rId10" Type="http://schemas.openxmlformats.org/officeDocument/2006/relationships/image" Target="../media/image21.png"/><Relationship Id="rId4" Type="http://schemas.openxmlformats.org/officeDocument/2006/relationships/image" Target="../media/image41.svg"/><Relationship Id="rId9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0.png"/><Relationship Id="rId7" Type="http://schemas.openxmlformats.org/officeDocument/2006/relationships/image" Target="../media/image16.png"/><Relationship Id="rId12" Type="http://schemas.openxmlformats.org/officeDocument/2006/relationships/comments" Target="../comments/comment8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chart" Target="../charts/chart2.xml"/><Relationship Id="rId5" Type="http://schemas.openxmlformats.org/officeDocument/2006/relationships/image" Target="../media/image42.png"/><Relationship Id="rId10" Type="http://schemas.openxmlformats.org/officeDocument/2006/relationships/image" Target="../media/image21.png"/><Relationship Id="rId4" Type="http://schemas.openxmlformats.org/officeDocument/2006/relationships/image" Target="../media/image41.svg"/><Relationship Id="rId9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4.png"/><Relationship Id="rId3" Type="http://schemas.microsoft.com/office/2007/relationships/hdphoto" Target="../media/hdphoto2.wdp"/><Relationship Id="rId7" Type="http://schemas.openxmlformats.org/officeDocument/2006/relationships/image" Target="../media/image40.png"/><Relationship Id="rId12" Type="http://schemas.openxmlformats.org/officeDocument/2006/relationships/image" Target="../media/image17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eg"/><Relationship Id="rId11" Type="http://schemas.openxmlformats.org/officeDocument/2006/relationships/image" Target="../media/image16.png"/><Relationship Id="rId5" Type="http://schemas.openxmlformats.org/officeDocument/2006/relationships/image" Target="../media/image47.jpeg"/><Relationship Id="rId15" Type="http://schemas.openxmlformats.org/officeDocument/2006/relationships/comments" Target="../comments/comment9.xml"/><Relationship Id="rId10" Type="http://schemas.openxmlformats.org/officeDocument/2006/relationships/image" Target="../media/image43.svg"/><Relationship Id="rId4" Type="http://schemas.openxmlformats.org/officeDocument/2006/relationships/image" Target="../media/image46.jpeg"/><Relationship Id="rId9" Type="http://schemas.openxmlformats.org/officeDocument/2006/relationships/image" Target="../media/image42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167" y="920512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510" y="302818"/>
            <a:ext cx="5910980" cy="1626275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3478757" y="5167959"/>
            <a:ext cx="4402500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EMITIR NOTIFICAÇÕES</a:t>
            </a:r>
          </a:p>
        </p:txBody>
      </p:sp>
      <p:pic>
        <p:nvPicPr>
          <p:cNvPr id="4" name="Gráfico 3" descr="Sirene estrutura de tópicos">
            <a:extLst>
              <a:ext uri="{FF2B5EF4-FFF2-40B4-BE49-F238E27FC236}">
                <a16:creationId xmlns:a16="http://schemas.microsoft.com/office/drawing/2014/main" id="{8C16766E-FB5D-4447-B188-4D60415039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153212" y="1929093"/>
            <a:ext cx="3264144" cy="326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E6455C2-8A41-4793-B46A-4B0536845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53" y="65405"/>
            <a:ext cx="9667414" cy="97404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67368D4-6E1A-4F4F-98AF-3D8B353C7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095" y="1146449"/>
            <a:ext cx="7358566" cy="149247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21EE737-A772-424E-A704-CC0131F88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315" y="1260824"/>
            <a:ext cx="8430685" cy="547534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F3B777C-B391-4B63-9635-9558ADD5A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053" y="2638927"/>
            <a:ext cx="7973221" cy="373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10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429" y="2182582"/>
            <a:ext cx="6669141" cy="24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PLANILHA DE RISCOS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E7BE94-9194-47FB-81E3-981FE0E1F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4"/>
          <a:stretch/>
        </p:blipFill>
        <p:spPr>
          <a:xfrm>
            <a:off x="328354" y="1330235"/>
            <a:ext cx="8580515" cy="31498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494C33-42B5-41CF-8989-F9133462B5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914" y="4603551"/>
            <a:ext cx="4032458" cy="214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LOGIN E CADASTRO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6" name="Gráfico 5" descr="Crachá de funcionário estrutura de tópicos">
            <a:extLst>
              <a:ext uri="{FF2B5EF4-FFF2-40B4-BE49-F238E27FC236}">
                <a16:creationId xmlns:a16="http://schemas.microsoft.com/office/drawing/2014/main" id="{95E3BB5F-7EEA-4728-8A93-6A0EED34A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489" y="1328793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86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DASHBOARD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780AE0F-A17A-40E7-9288-68CD54129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3" name="Gráfico 2" descr="Gráfico de barras estrutura de tópicos">
            <a:extLst>
              <a:ext uri="{FF2B5EF4-FFF2-40B4-BE49-F238E27FC236}">
                <a16:creationId xmlns:a16="http://schemas.microsoft.com/office/drawing/2014/main" id="{48ABD16E-EA7A-4903-8F1A-7ED56FDF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179" y="1077805"/>
            <a:ext cx="3627120" cy="3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4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EA90D9-364F-418C-9C7A-CC956C357A8D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9E1513-7770-4BCE-A43D-4EDAC7488354}"/>
              </a:ext>
            </a:extLst>
          </p:cNvPr>
          <p:cNvSpPr txBox="1"/>
          <p:nvPr/>
        </p:nvSpPr>
        <p:spPr>
          <a:xfrm>
            <a:off x="3863941" y="508010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ANALYTICS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E7F7340-201A-4422-A251-8E1699CC5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3" y="146368"/>
            <a:ext cx="1220851" cy="8848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4DE8234-9CD7-4E36-A35F-52CD51593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714" y="1293113"/>
            <a:ext cx="9469171" cy="10002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81D0216-B40B-4C18-8A7C-6D79FF122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133" y="2643482"/>
            <a:ext cx="9488224" cy="105742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5FA673B-E9B6-41DA-80A4-BF3E2A331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7133" y="4051009"/>
            <a:ext cx="9469171" cy="1019317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012672DB-C1CC-4A9C-98B7-68B13607C0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5714" y="5452004"/>
            <a:ext cx="9469171" cy="98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8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245" y="1599221"/>
            <a:ext cx="5515509" cy="3354757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280B608-E04C-4B1E-9CDC-7C83C11E48F2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41193"/>
            <a:ext cx="1220851" cy="8848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A05EB58-2E43-477E-80CF-787D0C7ED922}"/>
              </a:ext>
            </a:extLst>
          </p:cNvPr>
          <p:cNvSpPr txBox="1"/>
          <p:nvPr/>
        </p:nvSpPr>
        <p:spPr>
          <a:xfrm>
            <a:off x="3863941" y="422014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USUÁRIO FERBGAM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C2D88C6-4986-484A-85FA-C939AA51A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175" y="1126055"/>
            <a:ext cx="11269648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6D83A6-0204-4AB4-BAB7-DC10B8B51628}"/>
              </a:ext>
            </a:extLst>
          </p:cNvPr>
          <p:cNvSpPr/>
          <p:nvPr/>
        </p:nvSpPr>
        <p:spPr>
          <a:xfrm>
            <a:off x="4709160" y="-20418"/>
            <a:ext cx="2880360" cy="1681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10456067" y="191636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1" y="176067"/>
            <a:ext cx="1220851" cy="884862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7484D8-423A-41D3-BBA0-4DA2B892132D}"/>
              </a:ext>
            </a:extLst>
          </p:cNvPr>
          <p:cNvSpPr txBox="1"/>
          <p:nvPr/>
        </p:nvSpPr>
        <p:spPr>
          <a:xfrm>
            <a:off x="3863941" y="176067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MER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8FD31C0-18DC-4FF5-9B90-3A443D3AD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396" y="1060929"/>
            <a:ext cx="6955887" cy="550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175" y="572387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95207" y="564817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00009" y="3124200"/>
            <a:ext cx="914400" cy="914400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8" y="20773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7A82039-7B0B-491F-933F-AE2476EFB083}"/>
              </a:ext>
            </a:extLst>
          </p:cNvPr>
          <p:cNvGrpSpPr/>
          <p:nvPr/>
        </p:nvGrpSpPr>
        <p:grpSpPr>
          <a:xfrm rot="1513634">
            <a:off x="9123278" y="814610"/>
            <a:ext cx="2367523" cy="1671018"/>
            <a:chOff x="6744753" y="430865"/>
            <a:chExt cx="2409367" cy="167645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4F93069-BB0C-4D1B-9EBB-DE2C1B08923A}"/>
                </a:ext>
              </a:extLst>
            </p:cNvPr>
            <p:cNvSpPr/>
            <p:nvPr/>
          </p:nvSpPr>
          <p:spPr>
            <a:xfrm rot="431639">
              <a:off x="7358917" y="501456"/>
              <a:ext cx="1795203" cy="160586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9612F801-E2D7-4C8C-B4F5-5C543710D5F0}"/>
                </a:ext>
              </a:extLst>
            </p:cNvPr>
            <p:cNvSpPr/>
            <p:nvPr/>
          </p:nvSpPr>
          <p:spPr>
            <a:xfrm>
              <a:off x="6744753" y="430865"/>
              <a:ext cx="1795203" cy="1605863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  <p:pic>
        <p:nvPicPr>
          <p:cNvPr id="4" name="Gráfico 3" descr="Cuidado estrutura de tópicos">
            <a:extLst>
              <a:ext uri="{FF2B5EF4-FFF2-40B4-BE49-F238E27FC236}">
                <a16:creationId xmlns:a16="http://schemas.microsoft.com/office/drawing/2014/main" id="{BD49FFAE-E84F-4122-A5C0-CD651853F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8796" y="1534212"/>
            <a:ext cx="2849608" cy="28496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9274AF-9EDD-4E62-A32E-F4EBA21050B1}"/>
              </a:ext>
            </a:extLst>
          </p:cNvPr>
          <p:cNvSpPr txBox="1"/>
          <p:nvPr/>
        </p:nvSpPr>
        <p:spPr>
          <a:xfrm>
            <a:off x="3083485" y="4277199"/>
            <a:ext cx="5720229" cy="101566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56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>
                <a:solidFill>
                  <a:srgbClr val="CC0099"/>
                </a:solidFill>
              </a:rPr>
              <a:t>OBRIGADO A TODOS</a:t>
            </a:r>
            <a:r>
              <a:rPr lang="pt-BR" sz="6000" dirty="0">
                <a:solidFill>
                  <a:srgbClr val="CC009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376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Iannotta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0" y="83643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168620" y="1964445"/>
            <a:ext cx="51164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87010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UMIDADE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entre 40% e 60%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-77491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0" y="1101317"/>
            <a:ext cx="3312009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NBR 5413;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Entre 500 e 1000 lux.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1954403"/>
            <a:ext cx="10112474" cy="2782223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58863"/>
      </p:ext>
    </p:extLst>
  </p:cSld>
  <p:clrMapOvr>
    <a:masterClrMapping/>
  </p:clrMapOvr>
  <p:transition spd="med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49" y="110156"/>
            <a:ext cx="5647033" cy="1553656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1275879" y="2098082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PRODUTIVIDADE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379D1EE1-3A71-4084-AA2E-B78E33705D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908201"/>
              </p:ext>
            </p:extLst>
          </p:nvPr>
        </p:nvGraphicFramePr>
        <p:xfrm>
          <a:off x="5928750" y="1802684"/>
          <a:ext cx="5432443" cy="4506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CaixaDeTexto 20">
            <a:extLst>
              <a:ext uri="{FF2B5EF4-FFF2-40B4-BE49-F238E27FC236}">
                <a16:creationId xmlns:a16="http://schemas.microsoft.com/office/drawing/2014/main" id="{FE7AE70B-6180-44F5-B5B9-4B6A306534A2}"/>
              </a:ext>
            </a:extLst>
          </p:cNvPr>
          <p:cNvSpPr txBox="1"/>
          <p:nvPr/>
        </p:nvSpPr>
        <p:spPr>
          <a:xfrm>
            <a:off x="931381" y="308635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1ECEA7-C648-47DC-B0C7-15769EF88857}"/>
              </a:ext>
            </a:extLst>
          </p:cNvPr>
          <p:cNvSpPr txBox="1"/>
          <p:nvPr/>
        </p:nvSpPr>
        <p:spPr>
          <a:xfrm>
            <a:off x="6263251" y="6408242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4232528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Graphic spid="20" grpId="0">
        <p:bldAsOne/>
      </p:bldGraphic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228</Words>
  <Application>Microsoft Office PowerPoint</Application>
  <PresentationFormat>Widescreen</PresentationFormat>
  <Paragraphs>50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0" baseType="lpstr"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LEONARDO VICCHIETTI IANNOTTA</cp:lastModifiedBy>
  <cp:revision>186</cp:revision>
  <dcterms:created xsi:type="dcterms:W3CDTF">2021-03-05T23:06:20Z</dcterms:created>
  <dcterms:modified xsi:type="dcterms:W3CDTF">2021-04-23T00:15:21Z</dcterms:modified>
</cp:coreProperties>
</file>

<file path=docProps/thumbnail.jpeg>
</file>